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"/>
  </p:handoutMasterIdLst>
  <p:sldIdLst>
    <p:sldId id="260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B0FDD-2C87-4E32-B90A-FBCC73DA7E17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CF32AD-E464-4609-B283-53E8F7611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2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/>
              <a:t>Me llamo_______________   Clase </a:t>
            </a:r>
            <a:r>
              <a:rPr lang="en-US" sz="4400" dirty="0" smtClean="0"/>
              <a:t>801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La fecha es </a:t>
            </a:r>
            <a:r>
              <a:rPr lang="en-US" sz="4400" dirty="0" smtClean="0"/>
              <a:t>11 </a:t>
            </a:r>
            <a:r>
              <a:rPr lang="en-US" sz="4400" dirty="0"/>
              <a:t>de </a:t>
            </a:r>
            <a:r>
              <a:rPr lang="en-US" sz="4400" dirty="0" err="1" smtClean="0"/>
              <a:t>septiembre</a:t>
            </a:r>
            <a:r>
              <a:rPr lang="en-US" sz="4400" dirty="0" smtClean="0"/>
              <a:t> </a:t>
            </a:r>
            <a:r>
              <a:rPr lang="en-US" sz="4400" dirty="0"/>
              <a:t>del </a:t>
            </a:r>
            <a:r>
              <a:rPr lang="en-US" sz="4400" dirty="0" smtClean="0"/>
              <a:t>2017</a:t>
            </a:r>
            <a:endParaRPr lang="en-US" sz="44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52400" y="1524000"/>
            <a:ext cx="8610600" cy="52578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b="1" smtClean="0">
                <a:solidFill>
                  <a:srgbClr val="FF0000"/>
                </a:solidFill>
              </a:rPr>
              <a:t>Proposito # 1: </a:t>
            </a:r>
            <a:r>
              <a:rPr lang="en-US" smtClean="0"/>
              <a:t>¿Cómo repasamos el trabajo del año pasado?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i="1" smtClean="0">
                <a:solidFill>
                  <a:srgbClr val="00B050"/>
                </a:solidFill>
              </a:rPr>
              <a:t>L.O.: Students will recall some of the topics studied last year.</a:t>
            </a:r>
          </a:p>
          <a:p>
            <a:pPr marL="0" indent="0">
              <a:buFont typeface="Wingdings" pitchFamily="2" charset="2"/>
              <a:buNone/>
            </a:pPr>
            <a:r>
              <a:rPr lang="en-US" b="1" smtClean="0">
                <a:solidFill>
                  <a:srgbClr val="FF0000"/>
                </a:solidFill>
              </a:rPr>
              <a:t>Actividad Inicial:  </a:t>
            </a:r>
            <a:r>
              <a:rPr lang="en-US" smtClean="0"/>
              <a:t>Copia y responde.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¿Cómo eres? (3 adjetivos)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¿Cuándo es tu cumpleaños?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¿Cuántos años tienes?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¿Cómo es tu familia? ¿Es grande o pequeña?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¿Cuántas personas hay en tu famlia?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¿Tienen ustedes una mascota? ¿Qué tienen?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¿Viven ustedes una casa o un apartamento?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¿Cuántos cuartos tiene?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¿Cómo estás hoy? 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¿Tienes energía o estás cansado(a)?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643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236220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s-ES_tradnl" dirty="0"/>
              <a:t>Deberes Anuales</a:t>
            </a:r>
            <a:br>
              <a:rPr lang="es-ES_tradnl" dirty="0"/>
            </a:br>
            <a:r>
              <a:rPr lang="es-ES_tradnl" dirty="0"/>
              <a:t> </a:t>
            </a:r>
            <a:r>
              <a:rPr lang="es-ES_tradnl" sz="2800" i="1" dirty="0">
                <a:latin typeface="+mn-lt"/>
              </a:rPr>
              <a:t>(</a:t>
            </a:r>
            <a:r>
              <a:rPr lang="es-ES_tradnl" sz="2800" i="1" dirty="0" err="1">
                <a:latin typeface="+mn-lt"/>
              </a:rPr>
              <a:t>annual</a:t>
            </a:r>
            <a:r>
              <a:rPr lang="es-ES_tradnl" sz="2800" i="1" dirty="0">
                <a:latin typeface="+mn-lt"/>
              </a:rPr>
              <a:t> </a:t>
            </a:r>
            <a:r>
              <a:rPr lang="es-ES_tradnl" sz="2800" i="1" dirty="0" err="1">
                <a:latin typeface="+mn-lt"/>
              </a:rPr>
              <a:t>duties</a:t>
            </a:r>
            <a:r>
              <a:rPr lang="es-ES_tradnl" sz="2800" i="1" dirty="0">
                <a:latin typeface="+mn-lt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600" dirty="0"/>
              <a:t>Distribución de Contratos</a:t>
            </a:r>
          </a:p>
          <a:p>
            <a:pPr lvl="1"/>
            <a:r>
              <a:rPr lang="es-ES_tradnl" sz="3200" dirty="0"/>
              <a:t>Leer los criterios</a:t>
            </a:r>
          </a:p>
          <a:p>
            <a:r>
              <a:rPr lang="es-ES_tradnl" sz="3600" dirty="0" smtClean="0"/>
              <a:t>Entregar </a:t>
            </a:r>
            <a:r>
              <a:rPr lang="es-ES_tradnl" sz="3600" dirty="0"/>
              <a:t>los </a:t>
            </a:r>
            <a:r>
              <a:rPr lang="es-ES_tradnl" sz="3600" smtClean="0"/>
              <a:t>Paquetes y Proyectos </a:t>
            </a:r>
            <a:r>
              <a:rPr lang="es-ES_tradnl" sz="3600" dirty="0"/>
              <a:t>de Verano</a:t>
            </a:r>
          </a:p>
        </p:txBody>
      </p:sp>
    </p:spTree>
    <p:extLst>
      <p:ext uri="{BB962C8B-B14F-4D97-AF65-F5344CB8AC3E}">
        <p14:creationId xmlns:p14="http://schemas.microsoft.com/office/powerpoint/2010/main" val="327029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Tarea </a:t>
            </a:r>
            <a:r>
              <a:rPr lang="en-US" dirty="0"/>
              <a:t># </a:t>
            </a:r>
            <a:r>
              <a:rPr lang="es-ES_tradnl" dirty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91600" cy="5029200"/>
          </a:xfrm>
        </p:spPr>
        <p:txBody>
          <a:bodyPr>
            <a:normAutofit lnSpcReduction="10000"/>
          </a:bodyPr>
          <a:lstStyle/>
          <a:p>
            <a:r>
              <a:rPr lang="es-ES_tradnl" sz="3600" dirty="0" err="1"/>
              <a:t>Bring</a:t>
            </a:r>
            <a:r>
              <a:rPr lang="es-ES_tradnl" sz="3600" dirty="0"/>
              <a:t> </a:t>
            </a:r>
            <a:r>
              <a:rPr lang="es-ES_tradnl" sz="3600" dirty="0" err="1"/>
              <a:t>the</a:t>
            </a:r>
            <a:r>
              <a:rPr lang="es-ES_tradnl" sz="3600" dirty="0"/>
              <a:t> </a:t>
            </a:r>
            <a:r>
              <a:rPr lang="es-ES_tradnl" sz="3600" dirty="0" err="1" smtClean="0"/>
              <a:t>Contract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Signed</a:t>
            </a:r>
            <a:r>
              <a:rPr lang="es-ES_tradnl" sz="3600" dirty="0" smtClean="0"/>
              <a:t> w/ </a:t>
            </a:r>
            <a:r>
              <a:rPr lang="es-ES_tradnl" sz="3600" dirty="0" err="1"/>
              <a:t>C</a:t>
            </a:r>
            <a:r>
              <a:rPr lang="es-ES_tradnl" sz="3600" dirty="0" err="1" smtClean="0"/>
              <a:t>ontact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Information</a:t>
            </a:r>
            <a:r>
              <a:rPr lang="es-ES_tradnl" sz="3600" dirty="0" smtClean="0"/>
              <a:t>  </a:t>
            </a:r>
            <a:r>
              <a:rPr lang="es-ES_tradnl" sz="3600" dirty="0" err="1" smtClean="0"/>
              <a:t>Form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Completed</a:t>
            </a:r>
            <a:endParaRPr lang="es-ES_tradnl" sz="3600" dirty="0"/>
          </a:p>
          <a:p>
            <a:r>
              <a:rPr lang="es-ES_tradnl" sz="3600" dirty="0" err="1" smtClean="0"/>
              <a:t>Have</a:t>
            </a:r>
            <a:r>
              <a:rPr lang="es-ES_tradnl" sz="3600" dirty="0" smtClean="0"/>
              <a:t> </a:t>
            </a:r>
            <a:r>
              <a:rPr lang="es-ES_tradnl" sz="3600" dirty="0" err="1"/>
              <a:t>all</a:t>
            </a:r>
            <a:r>
              <a:rPr lang="es-ES_tradnl" sz="3600" dirty="0"/>
              <a:t> of </a:t>
            </a:r>
            <a:r>
              <a:rPr lang="es-ES_tradnl" sz="3600" dirty="0" err="1"/>
              <a:t>your</a:t>
            </a:r>
            <a:r>
              <a:rPr lang="es-ES_tradnl" sz="3600" dirty="0"/>
              <a:t> </a:t>
            </a:r>
            <a:r>
              <a:rPr lang="es-ES_tradnl" sz="3600" dirty="0" err="1"/>
              <a:t>supplies</a:t>
            </a:r>
            <a:r>
              <a:rPr lang="es-ES_tradnl" sz="3600" dirty="0"/>
              <a:t> </a:t>
            </a:r>
            <a:r>
              <a:rPr lang="es-ES_tradnl" sz="3600" dirty="0" err="1"/>
              <a:t>ready</a:t>
            </a:r>
            <a:r>
              <a:rPr lang="es-ES_tradnl" sz="3600" dirty="0"/>
              <a:t> </a:t>
            </a:r>
            <a:r>
              <a:rPr lang="es-ES_tradnl" sz="3600" dirty="0" err="1"/>
              <a:t>by</a:t>
            </a:r>
            <a:r>
              <a:rPr lang="es-ES_tradnl" sz="3600" dirty="0"/>
              <a:t> </a:t>
            </a:r>
            <a:r>
              <a:rPr lang="es-ES_tradnl" sz="3600" dirty="0" err="1" smtClean="0"/>
              <a:t>Monday</a:t>
            </a:r>
            <a:r>
              <a:rPr lang="es-ES_tradnl" sz="3600" dirty="0" smtClean="0"/>
              <a:t>, </a:t>
            </a:r>
            <a:r>
              <a:rPr lang="es-ES_tradnl" sz="3600" dirty="0" err="1" smtClean="0"/>
              <a:t>September</a:t>
            </a:r>
            <a:r>
              <a:rPr lang="es-ES_tradnl" sz="3600" dirty="0" smtClean="0"/>
              <a:t> </a:t>
            </a:r>
            <a:r>
              <a:rPr lang="es-ES_tradnl" sz="3600" dirty="0" smtClean="0"/>
              <a:t>18</a:t>
            </a:r>
            <a:endParaRPr lang="es-ES_tradnl" sz="3600" dirty="0"/>
          </a:p>
          <a:p>
            <a:pPr lvl="1"/>
            <a:r>
              <a:rPr lang="es-ES_tradnl" sz="3200" dirty="0"/>
              <a:t>Notebook</a:t>
            </a:r>
          </a:p>
          <a:p>
            <a:pPr lvl="1"/>
            <a:r>
              <a:rPr lang="es-ES_tradnl" sz="3200" dirty="0" err="1"/>
              <a:t>Textbook</a:t>
            </a:r>
            <a:endParaRPr lang="es-ES_tradnl" sz="3200" dirty="0"/>
          </a:p>
          <a:p>
            <a:pPr lvl="1"/>
            <a:r>
              <a:rPr lang="es-ES_tradnl" sz="3200" dirty="0" err="1"/>
              <a:t>Workbook</a:t>
            </a:r>
            <a:r>
              <a:rPr lang="es-ES_tradnl" sz="3200" dirty="0"/>
              <a:t> </a:t>
            </a:r>
            <a:r>
              <a:rPr lang="es-ES_tradnl" sz="3200" i="1" dirty="0"/>
              <a:t>(</a:t>
            </a:r>
            <a:r>
              <a:rPr lang="es-ES_tradnl" sz="3200" i="1" dirty="0" err="1"/>
              <a:t>Cover</a:t>
            </a:r>
            <a:r>
              <a:rPr lang="es-ES_tradnl" sz="3200" i="1" dirty="0"/>
              <a:t> in </a:t>
            </a:r>
            <a:r>
              <a:rPr lang="es-ES_tradnl" sz="3200" i="1" dirty="0" err="1"/>
              <a:t>contact</a:t>
            </a:r>
            <a:r>
              <a:rPr lang="es-ES_tradnl" sz="3200" i="1" dirty="0"/>
              <a:t> </a:t>
            </a:r>
            <a:r>
              <a:rPr lang="es-ES_tradnl" sz="3200" i="1" dirty="0" err="1"/>
              <a:t>paper</a:t>
            </a:r>
            <a:r>
              <a:rPr lang="es-ES_tradnl" sz="3200" i="1" dirty="0"/>
              <a:t>)</a:t>
            </a:r>
            <a:endParaRPr lang="es-ES_tradnl" sz="3200" dirty="0"/>
          </a:p>
          <a:p>
            <a:pPr lvl="1"/>
            <a:r>
              <a:rPr lang="es-ES_tradnl" sz="3200" dirty="0" err="1" smtClean="0"/>
              <a:t>Planner</a:t>
            </a:r>
            <a:endParaRPr lang="es-ES_tradnl" sz="3200" dirty="0" smtClean="0"/>
          </a:p>
          <a:p>
            <a:pPr lvl="1"/>
            <a:r>
              <a:rPr lang="es-ES_tradnl" sz="3200" dirty="0" err="1" smtClean="0"/>
              <a:t>Glue</a:t>
            </a:r>
            <a:r>
              <a:rPr lang="es-ES_tradnl" sz="3200" dirty="0" smtClean="0"/>
              <a:t>, Color </a:t>
            </a:r>
            <a:r>
              <a:rPr lang="es-ES_tradnl" sz="3200" dirty="0" err="1" smtClean="0"/>
              <a:t>Pencils</a:t>
            </a:r>
            <a:r>
              <a:rPr lang="es-ES_tradnl" sz="3200" dirty="0" smtClean="0"/>
              <a:t>, </a:t>
            </a:r>
            <a:r>
              <a:rPr lang="es-ES_tradnl" sz="3200" dirty="0" err="1" smtClean="0"/>
              <a:t>Scissors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292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Decatur</Template>
  <TotalTime>8941</TotalTime>
  <Words>168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Decatur</vt:lpstr>
      <vt:lpstr>Me llamo_______________   Clase 801 La fecha es 11 de septiembre del 2017</vt:lpstr>
      <vt:lpstr>Deberes Anuales  (annual duties)</vt:lpstr>
      <vt:lpstr>Tarea # 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Clase____ La fecha es ______________________</dc:title>
  <dc:creator>Helen Zumaeta</dc:creator>
  <cp:lastModifiedBy>Helen Zumaeta</cp:lastModifiedBy>
  <cp:revision>22</cp:revision>
  <cp:lastPrinted>2017-09-08T19:39:11Z</cp:lastPrinted>
  <dcterms:created xsi:type="dcterms:W3CDTF">2015-09-10T20:50:35Z</dcterms:created>
  <dcterms:modified xsi:type="dcterms:W3CDTF">2017-09-11T15:24:32Z</dcterms:modified>
</cp:coreProperties>
</file>